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33723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27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26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27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шквал. Ветер юго-восточный 9-14, днем порывы 15-20 м/с. Температура воздуха ночью 13-15, днем 28-30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28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27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южный, юго-восточный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12-14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мая, ночью 28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21360</TotalTime>
  <Words>638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8507</cp:revision>
  <cp:lastPrinted>2021-07-01T03:56:27Z</cp:lastPrinted>
  <dcterms:created xsi:type="dcterms:W3CDTF">2018-03-27T06:03:00Z</dcterms:created>
  <dcterms:modified xsi:type="dcterms:W3CDTF">2026-05-26T06:58:07Z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